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59" y="762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Les plus amusants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8" t="18395" r="10001" b="24321"/>
          <a:stretch/>
        </p:blipFill>
        <p:spPr>
          <a:xfrm rot="5400000">
            <a:off x="-177403" y="2546861"/>
            <a:ext cx="5943600" cy="26931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5" t="20371" r="10001" b="30247"/>
          <a:stretch/>
        </p:blipFill>
        <p:spPr>
          <a:xfrm rot="5400000">
            <a:off x="2927959" y="2600756"/>
            <a:ext cx="5949884" cy="256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59" y="762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Les plus horribles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4285" y="1267362"/>
            <a:ext cx="8785539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Kristen ITC" pitchFamily="66" charset="0"/>
              </a:rPr>
              <a:t>« Nous avons aller un </a:t>
            </a:r>
            <a:r>
              <a:rPr lang="fr-FR" sz="48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Kristen ITC" pitchFamily="66" charset="0"/>
              </a:rPr>
              <a:t>Applebees</a:t>
            </a:r>
            <a:r>
              <a:rPr lang="fr-FR" sz="4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Kristen ITC" pitchFamily="66" charset="0"/>
              </a:rPr>
              <a:t>. »</a:t>
            </a:r>
            <a:endParaRPr lang="fr-FR" sz="48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4283" y="3517612"/>
            <a:ext cx="8785539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Kristen ITC" pitchFamily="66" charset="0"/>
              </a:rPr>
              <a:t>« J’ai nage </a:t>
            </a:r>
            <a:r>
              <a:rPr lang="fr-FR" sz="48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Kristen ITC" pitchFamily="66" charset="0"/>
              </a:rPr>
              <a:t>alle</a:t>
            </a:r>
            <a:r>
              <a:rPr lang="fr-FR" sz="4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Kristen ITC" pitchFamily="66" charset="0"/>
              </a:rPr>
              <a:t> à la plage. »</a:t>
            </a:r>
            <a:endParaRPr lang="fr-FR" sz="48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4284" y="5029200"/>
            <a:ext cx="8785539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Kristen ITC" pitchFamily="66" charset="0"/>
              </a:rPr>
              <a:t>« Le chien est regardé </a:t>
            </a:r>
            <a:br>
              <a:rPr lang="fr-FR" sz="4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Kristen ITC" pitchFamily="66" charset="0"/>
              </a:rPr>
            </a:br>
            <a:r>
              <a:rPr lang="fr-FR" sz="4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Kristen ITC" pitchFamily="66" charset="0"/>
              </a:rPr>
              <a:t>sun</a:t>
            </a:r>
            <a:r>
              <a:rPr lang="fr-FR" sz="4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Kristen ITC" pitchFamily="66" charset="0"/>
              </a:rPr>
              <a:t>. »</a:t>
            </a:r>
            <a:endParaRPr lang="fr-FR" sz="48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40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9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Kristen ITC</vt:lpstr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105</cp:revision>
  <dcterms:created xsi:type="dcterms:W3CDTF">2011-09-14T23:22:57Z</dcterms:created>
  <dcterms:modified xsi:type="dcterms:W3CDTF">2015-09-29T11:02:17Z</dcterms:modified>
</cp:coreProperties>
</file>